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707" r:id="rId2"/>
  </p:sldMasterIdLst>
  <p:notesMasterIdLst>
    <p:notesMasterId r:id="rId10"/>
  </p:notesMasterIdLst>
  <p:sldIdLst>
    <p:sldId id="442" r:id="rId3"/>
    <p:sldId id="443" r:id="rId4"/>
    <p:sldId id="444" r:id="rId5"/>
    <p:sldId id="445" r:id="rId6"/>
    <p:sldId id="448" r:id="rId7"/>
    <p:sldId id="446" r:id="rId8"/>
    <p:sldId id="44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AA0AB6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433" autoAdjust="0"/>
  </p:normalViewPr>
  <p:slideViewPr>
    <p:cSldViewPr snapToGrid="0">
      <p:cViewPr>
        <p:scale>
          <a:sx n="81" d="100"/>
          <a:sy n="81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頁眉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809B45-B94D-4762-86D8-BF1CC3A6FF57}" type="slidenum">
              <a:rPr lang="en-US" altLang="zh-CN"/>
              <a:pPr eaLnBrk="1" hangingPunct="1"/>
              <a:t>1</a:t>
            </a:fld>
            <a:endParaRPr lang="en-US" altLang="zh-CN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744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頁眉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809B45-B94D-4762-86D8-BF1CC3A6FF57}" type="slidenum">
              <a:rPr lang="en-US" altLang="zh-CN"/>
              <a:pPr eaLnBrk="1" hangingPunct="1"/>
              <a:t>2</a:t>
            </a:fld>
            <a:endParaRPr lang="en-US" altLang="zh-CN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5034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頁眉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809B45-B94D-4762-86D8-BF1CC3A6FF57}" type="slidenum">
              <a:rPr lang="en-US" altLang="zh-CN"/>
              <a:pPr eaLnBrk="1" hangingPunct="1"/>
              <a:t>3</a:t>
            </a:fld>
            <a:endParaRPr lang="en-US" altLang="zh-CN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722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頁眉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809B45-B94D-4762-86D8-BF1CC3A6FF57}" type="slidenum">
              <a:rPr lang="en-US" altLang="zh-CN"/>
              <a:pPr eaLnBrk="1" hangingPunct="1"/>
              <a:t>4</a:t>
            </a:fld>
            <a:endParaRPr lang="en-US" altLang="zh-CN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0903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頁眉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809B45-B94D-4762-86D8-BF1CC3A6FF57}" type="slidenum">
              <a:rPr lang="en-US" altLang="zh-CN"/>
              <a:pPr eaLnBrk="1" hangingPunct="1"/>
              <a:t>5</a:t>
            </a:fld>
            <a:endParaRPr lang="en-US" altLang="zh-CN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8802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頁眉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809B45-B94D-4762-86D8-BF1CC3A6FF57}" type="slidenum">
              <a:rPr lang="en-US" altLang="zh-CN"/>
              <a:pPr eaLnBrk="1" hangingPunct="1"/>
              <a:t>6</a:t>
            </a:fld>
            <a:endParaRPr lang="en-US" altLang="zh-CN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9345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頁眉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809B45-B94D-4762-86D8-BF1CC3A6FF57}" type="slidenum">
              <a:rPr lang="en-US" altLang="zh-CN"/>
              <a:pPr eaLnBrk="1" hangingPunct="1"/>
              <a:t>7</a:t>
            </a:fld>
            <a:endParaRPr lang="en-US" altLang="zh-CN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229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840317" y="36513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5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7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939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0+ Top Sites for Free PowerPoint Background Template Downloads | Envato  Tut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istrator\桌面\再次将我更新\繁体中英PPT\雞叫的時候\雞叫的時候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0886"/>
            <a:ext cx="103909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6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0+ Top Sites for Free PowerPoint Background Template Downloads | Envato  Tut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Administrator\桌面\再次将我更新\繁体中英PPT\雞叫的時候\幻灯片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27" y="0"/>
            <a:ext cx="106218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4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0+ Top Sites for Free PowerPoint Background Template Downloads | Envato  Tut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Administrator\桌面\再次将我更新\繁体中英PPT\雞叫的時候\幻灯片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7" y="0"/>
            <a:ext cx="1022465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8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0+ Top Sites for Free PowerPoint Background Template Downloads | Envato  Tut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Administrator\桌面\再次将我更新\繁体中英PPT\雞叫的時候\幻灯片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45" y="-707"/>
            <a:ext cx="1053869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4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0+ Top Sites for Free PowerPoint Background Template Downloads | Envato  Tut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82254" y="489380"/>
            <a:ext cx="1025236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  <a:latin typeface="SBL_grk"/>
              </a:rPr>
              <a:t>我们既然有一位已经升入高天尊荣的大祭司，就是神的儿子耶稣，便当持定所承认的道</a:t>
            </a:r>
            <a:r>
              <a:rPr lang="zh-CN" altLang="en-US" sz="3600" b="1" dirty="0" smtClean="0">
                <a:solidFill>
                  <a:schemeClr val="bg1"/>
                </a:solidFill>
                <a:latin typeface="SBL_grk"/>
              </a:rPr>
              <a:t>。</a:t>
            </a:r>
            <a:endParaRPr lang="en-US" altLang="zh-CN" sz="3600" b="1" dirty="0" smtClean="0">
              <a:solidFill>
                <a:schemeClr val="bg1"/>
              </a:solidFill>
              <a:latin typeface="SBL_grk"/>
            </a:endParaRPr>
          </a:p>
          <a:p>
            <a:pPr>
              <a:lnSpc>
                <a:spcPct val="150000"/>
              </a:lnSpc>
            </a:pPr>
            <a:endParaRPr lang="en-US" altLang="zh-CN" sz="3600" b="1" dirty="0" smtClean="0">
              <a:solidFill>
                <a:schemeClr val="bg1"/>
              </a:solidFill>
              <a:latin typeface="SBL_grk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bg1"/>
                </a:solidFill>
              </a:rPr>
              <a:t>因我们的大祭司并非不能体恤我们的软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弱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….</a:t>
            </a:r>
            <a:r>
              <a:rPr lang="zh-CN" altLang="en-US" sz="3600" b="1" dirty="0">
                <a:solidFill>
                  <a:schemeClr val="bg1"/>
                </a:solidFill>
              </a:rPr>
              <a:t> 所以，我们只管坦然无惧地来到施恩的宝座前，为要得怜恤，蒙恩惠，作随时的帮助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。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endParaRPr lang="en-US" altLang="zh-CN" sz="3200" b="1" dirty="0">
              <a:solidFill>
                <a:schemeClr val="bg1"/>
              </a:solidFill>
              <a:latin typeface="SBL_grk"/>
            </a:endParaRPr>
          </a:p>
          <a:p>
            <a:pPr algn="r"/>
            <a:r>
              <a:rPr lang="zh-CN" altLang="en-US" sz="2000" b="1" dirty="0"/>
              <a:t>希伯来书 </a:t>
            </a:r>
            <a:r>
              <a:rPr lang="en-US" altLang="zh-CN" sz="2000" b="1" dirty="0" smtClean="0"/>
              <a:t>4:14-16</a:t>
            </a:r>
            <a:endParaRPr lang="en-US" altLang="zh-CN" sz="4400" b="1" dirty="0" smtClean="0">
              <a:solidFill>
                <a:schemeClr val="bg1"/>
              </a:solidFill>
              <a:latin typeface="SBL_grk"/>
            </a:endParaRPr>
          </a:p>
        </p:txBody>
      </p:sp>
    </p:spTree>
    <p:extLst>
      <p:ext uri="{BB962C8B-B14F-4D97-AF65-F5344CB8AC3E}">
        <p14:creationId xmlns:p14="http://schemas.microsoft.com/office/powerpoint/2010/main" val="31915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0+ Top Sites for Free PowerPoint Background Template Downloads | Envato  Tut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Administrator\桌面\再次将我更新\繁体中英PPT\雞叫的時候\幻灯片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45" y="-707"/>
            <a:ext cx="1053869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9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0+ Top Sites for Free PowerPoint Background Template Downloads | Envato  Tut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Administrator\桌面\再次将我更新\繁体中英PPT\雞叫的時候\幻灯片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45" y="-707"/>
            <a:ext cx="1053869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11792</TotalTime>
  <Words>122</Words>
  <Application>Microsoft Office PowerPoint</Application>
  <PresentationFormat>Custom</PresentationFormat>
  <Paragraphs>19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2_Default Design</vt:lpstr>
      <vt:lpstr>自訂設計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623</cp:revision>
  <dcterms:created xsi:type="dcterms:W3CDTF">1999-09-19T02:56:02Z</dcterms:created>
  <dcterms:modified xsi:type="dcterms:W3CDTF">2024-12-09T02:31:16Z</dcterms:modified>
</cp:coreProperties>
</file>